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7" r:id="rId2"/>
    <p:sldId id="256" r:id="rId3"/>
    <p:sldId id="258"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2" d="100"/>
          <a:sy n="92" d="100"/>
        </p:scale>
        <p:origin x="-8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D0F3A-4652-4878-B1D8-F1F3EE560A18}"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0F3A-4652-4878-B1D8-F1F3EE560A18}"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0F3A-4652-4878-B1D8-F1F3EE560A18}"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D0F3A-4652-4878-B1D8-F1F3EE560A18}"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D0F3A-4652-4878-B1D8-F1F3EE560A18}" type="datetimeFigureOut">
              <a:rPr lang="en-US" smtClean="0"/>
              <a:pPr/>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D0F3A-4652-4878-B1D8-F1F3EE560A18}" type="datetimeFigureOut">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D0F3A-4652-4878-B1D8-F1F3EE560A18}" type="datetimeFigureOut">
              <a:rPr lang="en-US" smtClean="0"/>
              <a:pPr/>
              <a:t>6/29/15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D0F3A-4652-4878-B1D8-F1F3EE560A18}" type="datetimeFigureOut">
              <a:rPr lang="en-US" smtClean="0"/>
              <a:pPr/>
              <a:t>6/29/15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0F3A-4652-4878-B1D8-F1F3EE560A18}" type="datetimeFigureOut">
              <a:rPr lang="en-US" smtClean="0"/>
              <a:pPr/>
              <a:t>6/29/15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0F3A-4652-4878-B1D8-F1F3EE560A18}" type="datetimeFigureOut">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D0F3A-4652-4878-B1D8-F1F3EE560A18}" type="datetimeFigureOut">
              <a:rPr lang="en-US" smtClean="0"/>
              <a:pPr/>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2733A-C0BE-4738-A8E7-7738956189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0F3A-4652-4878-B1D8-F1F3EE560A18}" type="datetimeFigureOut">
              <a:rPr lang="en-US" smtClean="0"/>
              <a:pPr/>
              <a:t>6/29/15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2733A-C0BE-4738-A8E7-7738956189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P Logo Stacked (Vertical) with Strapline.jpg"/>
          <p:cNvPicPr>
            <a:picLocks noChangeAspect="1"/>
          </p:cNvPicPr>
          <p:nvPr/>
        </p:nvPicPr>
        <p:blipFill>
          <a:blip r:embed="rId2"/>
          <a:stretch>
            <a:fillRect/>
          </a:stretch>
        </p:blipFill>
        <p:spPr>
          <a:xfrm>
            <a:off x="1127760" y="400812"/>
            <a:ext cx="6390998" cy="56189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0"/>
            <a:ext cx="8610600" cy="5334000"/>
          </a:xfrm>
        </p:spPr>
        <p:txBody>
          <a:bodyPr>
            <a:normAutofit/>
          </a:bodyPr>
          <a:lstStyle/>
          <a:p>
            <a:pPr>
              <a:buFont typeface="Arial" pitchFamily="34" charset="0"/>
              <a:buChar char="•"/>
            </a:pPr>
            <a:r>
              <a:rPr lang="en-US" sz="2000" b="1" dirty="0">
                <a:solidFill>
                  <a:schemeClr val="tx1"/>
                </a:solidFill>
              </a:rPr>
              <a:t>Adequate sleep is a key part of a healthy lifestyle, and can benefit your heart, weight, mind, and more</a:t>
            </a:r>
            <a:r>
              <a:rPr lang="en-US" sz="2000" b="1" dirty="0" smtClean="0">
                <a:solidFill>
                  <a:schemeClr val="tx1"/>
                </a:solidFill>
              </a:rPr>
              <a:t>.</a:t>
            </a:r>
            <a:r>
              <a:rPr lang="en-US" sz="2000" b="1" dirty="0">
                <a:solidFill>
                  <a:schemeClr val="tx1"/>
                </a:solidFill>
              </a:rPr>
              <a:t> </a:t>
            </a:r>
            <a:endParaRPr lang="en-US" sz="2000" b="1" dirty="0" smtClean="0">
              <a:solidFill>
                <a:schemeClr val="tx1"/>
              </a:solidFill>
            </a:endParaRPr>
          </a:p>
          <a:p>
            <a:pPr>
              <a:buFont typeface="Arial" pitchFamily="34" charset="0"/>
              <a:buChar char="•"/>
            </a:pPr>
            <a:r>
              <a:rPr lang="en-US" sz="2000" b="1" dirty="0" smtClean="0">
                <a:solidFill>
                  <a:schemeClr val="tx1"/>
                </a:solidFill>
              </a:rPr>
              <a:t>Sleep </a:t>
            </a:r>
            <a:r>
              <a:rPr lang="en-US" sz="2000" b="1" dirty="0">
                <a:solidFill>
                  <a:schemeClr val="tx1"/>
                </a:solidFill>
              </a:rPr>
              <a:t>also affects quality of life. </a:t>
            </a:r>
            <a:endParaRPr lang="en-US" sz="2000" b="1" dirty="0" smtClean="0">
              <a:solidFill>
                <a:schemeClr val="tx1"/>
              </a:solidFill>
            </a:endParaRPr>
          </a:p>
          <a:p>
            <a:pPr>
              <a:buFont typeface="Arial" pitchFamily="34" charset="0"/>
              <a:buChar char="•"/>
            </a:pPr>
            <a:r>
              <a:rPr lang="en-US" sz="2000" b="1" dirty="0" smtClean="0">
                <a:solidFill>
                  <a:schemeClr val="tx1"/>
                </a:solidFill>
              </a:rPr>
              <a:t>If </a:t>
            </a:r>
            <a:r>
              <a:rPr lang="en-US" sz="2000" b="1" dirty="0">
                <a:solidFill>
                  <a:schemeClr val="tx1"/>
                </a:solidFill>
              </a:rPr>
              <a:t>you’re an athlete, there may be one simple way to improve your performance: sleep</a:t>
            </a:r>
            <a:r>
              <a:rPr lang="en-US" sz="2000" b="1" dirty="0" smtClean="0">
                <a:solidFill>
                  <a:schemeClr val="tx1"/>
                </a:solidFill>
              </a:rPr>
              <a:t>.</a:t>
            </a:r>
            <a:r>
              <a:rPr lang="en-US" sz="2000" b="1" dirty="0">
                <a:solidFill>
                  <a:schemeClr val="tx1"/>
                </a:solidFill>
              </a:rPr>
              <a:t> </a:t>
            </a:r>
            <a:endParaRPr lang="en-US" sz="2000" b="1" dirty="0" smtClean="0">
              <a:solidFill>
                <a:schemeClr val="tx1"/>
              </a:solidFill>
            </a:endParaRPr>
          </a:p>
          <a:p>
            <a:pPr>
              <a:buFont typeface="Arial" pitchFamily="34" charset="0"/>
              <a:buChar char="•"/>
            </a:pPr>
            <a:r>
              <a:rPr lang="en-US" sz="2000" b="1" dirty="0" smtClean="0">
                <a:solidFill>
                  <a:schemeClr val="tx1"/>
                </a:solidFill>
              </a:rPr>
              <a:t>College </a:t>
            </a:r>
            <a:r>
              <a:rPr lang="en-US" sz="2000" b="1" dirty="0">
                <a:solidFill>
                  <a:schemeClr val="tx1"/>
                </a:solidFill>
              </a:rPr>
              <a:t>students who didn’t get enough sleep had worse grades than those who </a:t>
            </a:r>
            <a:r>
              <a:rPr lang="en-US" sz="2000" b="1" dirty="0" smtClean="0">
                <a:solidFill>
                  <a:schemeClr val="tx1"/>
                </a:solidFill>
              </a:rPr>
              <a:t>did.</a:t>
            </a:r>
          </a:p>
          <a:p>
            <a:pPr>
              <a:buFont typeface="Arial" pitchFamily="34" charset="0"/>
              <a:buChar char="•"/>
            </a:pPr>
            <a:r>
              <a:rPr lang="en-US" sz="2000" b="1" dirty="0">
                <a:solidFill>
                  <a:schemeClr val="tx1"/>
                </a:solidFill>
              </a:rPr>
              <a:t>C</a:t>
            </a:r>
            <a:r>
              <a:rPr lang="en-US" sz="2000" b="1" dirty="0" smtClean="0">
                <a:solidFill>
                  <a:schemeClr val="tx1"/>
                </a:solidFill>
              </a:rPr>
              <a:t>hildren </a:t>
            </a:r>
            <a:r>
              <a:rPr lang="en-US" sz="2000" b="1" dirty="0">
                <a:solidFill>
                  <a:schemeClr val="tx1"/>
                </a:solidFill>
              </a:rPr>
              <a:t>ages seven and eight who got less than about eight hours of sleep a night were more likely to be hyperactive, inattentive, and impulsive</a:t>
            </a:r>
            <a:r>
              <a:rPr lang="en-US" sz="2000" b="1" dirty="0" smtClean="0">
                <a:solidFill>
                  <a:schemeClr val="tx1"/>
                </a:solidFill>
              </a:rPr>
              <a:t>.</a:t>
            </a:r>
          </a:p>
          <a:p>
            <a:pPr>
              <a:buFont typeface="Arial" pitchFamily="34" charset="0"/>
              <a:buChar char="•"/>
            </a:pPr>
            <a:r>
              <a:rPr lang="en-US" sz="2000" b="1" dirty="0">
                <a:solidFill>
                  <a:schemeClr val="tx1"/>
                </a:solidFill>
              </a:rPr>
              <a:t>Sleep can definitely reduce levels of </a:t>
            </a:r>
            <a:r>
              <a:rPr lang="en-US" sz="2000" b="1" dirty="0" smtClean="0">
                <a:solidFill>
                  <a:schemeClr val="tx1"/>
                </a:solidFill>
              </a:rPr>
              <a:t>stress.</a:t>
            </a:r>
          </a:p>
          <a:p>
            <a:pPr>
              <a:buFont typeface="Arial" pitchFamily="34" charset="0"/>
              <a:buChar char="•"/>
            </a:pPr>
            <a:r>
              <a:rPr lang="en-US" sz="2000" b="1" dirty="0">
                <a:solidFill>
                  <a:schemeClr val="tx1"/>
                </a:solidFill>
              </a:rPr>
              <a:t>Insufficient sleep for just one night can </a:t>
            </a:r>
            <a:r>
              <a:rPr lang="en-US" sz="2000" b="1" dirty="0" smtClean="0">
                <a:solidFill>
                  <a:schemeClr val="tx1"/>
                </a:solidFill>
              </a:rPr>
              <a:t>be </a:t>
            </a:r>
            <a:r>
              <a:rPr lang="en-US" sz="2000" b="1" dirty="0">
                <a:solidFill>
                  <a:schemeClr val="tx1"/>
                </a:solidFill>
              </a:rPr>
              <a:t>detrimental to your driving </a:t>
            </a:r>
            <a:r>
              <a:rPr lang="en-US" sz="2000" b="1" dirty="0" smtClean="0">
                <a:solidFill>
                  <a:schemeClr val="tx1"/>
                </a:solidFill>
              </a:rPr>
              <a:t>ability.</a:t>
            </a:r>
          </a:p>
          <a:p>
            <a:pPr>
              <a:buFont typeface="Arial" pitchFamily="34" charset="0"/>
              <a:buChar char="•"/>
            </a:pPr>
            <a:r>
              <a:rPr lang="en-US" sz="2000" b="1" dirty="0">
                <a:solidFill>
                  <a:schemeClr val="tx1"/>
                </a:solidFill>
              </a:rPr>
              <a:t>A good night’s sleep can really help a moody person decrease their anxiety. </a:t>
            </a:r>
            <a:endParaRPr lang="en-US" sz="2000" b="1" dirty="0" smtClean="0">
              <a:solidFill>
                <a:schemeClr val="tx1"/>
              </a:solidFill>
            </a:endParaRPr>
          </a:p>
          <a:p>
            <a:pPr>
              <a:buFont typeface="Arial" pitchFamily="34" charset="0"/>
              <a:buChar char="•"/>
            </a:pPr>
            <a:r>
              <a:rPr lang="en-US" sz="2000" b="1" dirty="0" smtClean="0">
                <a:solidFill>
                  <a:schemeClr val="tx1"/>
                </a:solidFill>
              </a:rPr>
              <a:t>You </a:t>
            </a:r>
            <a:r>
              <a:rPr lang="en-US" sz="2000" b="1" dirty="0">
                <a:solidFill>
                  <a:schemeClr val="tx1"/>
                </a:solidFill>
              </a:rPr>
              <a:t>get more emotional stability with good sleep</a:t>
            </a:r>
            <a:r>
              <a:rPr lang="en-US" sz="2000" b="1" dirty="0" smtClean="0">
                <a:solidFill>
                  <a:schemeClr val="tx1"/>
                </a:solidFill>
              </a:rPr>
              <a:t>.</a:t>
            </a:r>
            <a:endParaRPr lang="en-US" sz="2000" b="1" dirty="0"/>
          </a:p>
        </p:txBody>
      </p:sp>
      <p:sp>
        <p:nvSpPr>
          <p:cNvPr id="8" name="TextBox 7"/>
          <p:cNvSpPr txBox="1"/>
          <p:nvPr/>
        </p:nvSpPr>
        <p:spPr>
          <a:xfrm>
            <a:off x="990600" y="609600"/>
            <a:ext cx="6400800" cy="461665"/>
          </a:xfrm>
          <a:prstGeom prst="rect">
            <a:avLst/>
          </a:prstGeom>
          <a:noFill/>
        </p:spPr>
        <p:txBody>
          <a:bodyPr wrap="square" rtlCol="0">
            <a:spAutoFit/>
          </a:bodyPr>
          <a:lstStyle/>
          <a:p>
            <a:pPr algn="ctr"/>
            <a:r>
              <a:rPr lang="en-US" sz="2400" b="1" u="sng" dirty="0" smtClean="0"/>
              <a:t>BENEFITS OF A GOOD NIGHT’S SLEEP</a:t>
            </a:r>
            <a:endParaRPr lang="en-US" sz="2400" b="1" u="sng" dirty="0"/>
          </a:p>
        </p:txBody>
      </p:sp>
      <p:pic>
        <p:nvPicPr>
          <p:cNvPr id="9" name="Picture 8" descr="SP Logo Stacked (Vertical) with Strapline.jpg"/>
          <p:cNvPicPr>
            <a:picLocks noChangeAspect="1"/>
          </p:cNvPicPr>
          <p:nvPr/>
        </p:nvPicPr>
        <p:blipFill>
          <a:blip r:embed="rId2"/>
          <a:stretch>
            <a:fillRect/>
          </a:stretch>
        </p:blipFill>
        <p:spPr>
          <a:xfrm>
            <a:off x="7848600" y="228600"/>
            <a:ext cx="990600" cy="8709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P Logo Stacked (Vertical) with Strapline.jpg"/>
          <p:cNvPicPr>
            <a:picLocks noChangeAspect="1"/>
          </p:cNvPicPr>
          <p:nvPr/>
        </p:nvPicPr>
        <p:blipFill>
          <a:blip r:embed="rId2"/>
          <a:stretch>
            <a:fillRect/>
          </a:stretch>
        </p:blipFill>
        <p:spPr>
          <a:xfrm>
            <a:off x="7848600" y="228600"/>
            <a:ext cx="990600" cy="870939"/>
          </a:xfrm>
          <a:prstGeom prst="rect">
            <a:avLst/>
          </a:prstGeom>
        </p:spPr>
      </p:pic>
      <p:sp>
        <p:nvSpPr>
          <p:cNvPr id="2049" name="Rectangle 1"/>
          <p:cNvSpPr>
            <a:spLocks noChangeArrowheads="1"/>
          </p:cNvSpPr>
          <p:nvPr/>
        </p:nvSpPr>
        <p:spPr bwMode="auto">
          <a:xfrm>
            <a:off x="4648200" y="1600200"/>
            <a:ext cx="4267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To live healthy, we need to SLEEP HEALTHY too!</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 spend a 1/3 of our lives in bed!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Ensuring we get the best quality sleep is vitally important.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That</a:t>
            </a:r>
            <a:r>
              <a:rPr kumimoji="0" lang="en-U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 why Sealy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Posturepedic</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is designed in co-operation with leading </a:t>
            </a:r>
            <a:r>
              <a:rPr kumimoji="0" lang="en-US"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orthopaedic</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surgeons to ensure the correct support where the body needs it most.</a:t>
            </a:r>
            <a:endParaRPr kumimoji="0" lang="en-US" sz="2000" b="0" i="0" u="none" strike="noStrike" cap="none" normalizeH="0" baseline="0" dirty="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228600" y="1065959"/>
            <a:ext cx="4267200" cy="4678414"/>
          </a:xfrm>
          <a:prstGeom prst="rect">
            <a:avLst/>
          </a:prstGeom>
          <a:noFill/>
          <a:ln w="9525">
            <a:noFill/>
            <a:miter lim="800000"/>
            <a:headEnd/>
            <a:tailEnd/>
          </a:ln>
          <a:effectLst/>
        </p:spPr>
      </p:pic>
      <p:sp>
        <p:nvSpPr>
          <p:cNvPr id="7" name="TextBox 6"/>
          <p:cNvSpPr txBox="1"/>
          <p:nvPr/>
        </p:nvSpPr>
        <p:spPr>
          <a:xfrm>
            <a:off x="685800" y="381000"/>
            <a:ext cx="5943600" cy="461665"/>
          </a:xfrm>
          <a:prstGeom prst="rect">
            <a:avLst/>
          </a:prstGeom>
          <a:noFill/>
        </p:spPr>
        <p:txBody>
          <a:bodyPr wrap="square" rtlCol="0">
            <a:spAutoFit/>
          </a:bodyPr>
          <a:lstStyle/>
          <a:p>
            <a:r>
              <a:rPr lang="en-US" sz="2400" b="1" dirty="0" smtClean="0"/>
              <a:t>BENEFITS OF A SEALY POSTUREPEDIC !</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P Logo Stacked (Vertical) with Strapline.jpg"/>
          <p:cNvPicPr>
            <a:picLocks noChangeAspect="1"/>
          </p:cNvPicPr>
          <p:nvPr/>
        </p:nvPicPr>
        <p:blipFill>
          <a:blip r:embed="rId2"/>
          <a:stretch>
            <a:fillRect/>
          </a:stretch>
        </p:blipFill>
        <p:spPr>
          <a:xfrm>
            <a:off x="7848600" y="228600"/>
            <a:ext cx="990600" cy="870939"/>
          </a:xfrm>
          <a:prstGeom prst="rect">
            <a:avLst/>
          </a:prstGeom>
        </p:spPr>
      </p:pic>
      <p:sp>
        <p:nvSpPr>
          <p:cNvPr id="7169" name="Rectangle 1"/>
          <p:cNvSpPr>
            <a:spLocks noChangeArrowheads="1"/>
          </p:cNvSpPr>
          <p:nvPr/>
        </p:nvSpPr>
        <p:spPr bwMode="auto">
          <a:xfrm>
            <a:off x="3886200" y="1524000"/>
            <a:ext cx="4724400" cy="5016758"/>
          </a:xfrm>
          <a:prstGeom prst="rect">
            <a:avLst/>
          </a:prstGeom>
          <a:noFill/>
          <a:ln w="9525">
            <a:noFill/>
            <a:miter lim="800000"/>
            <a:headEnd/>
            <a:tailEnd/>
          </a:ln>
          <a:effectLst/>
        </p:spPr>
        <p:txBody>
          <a:bodyPr vert="horz" wrap="square" lIns="914112" tIns="45720" rIns="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quality of your day can be influenced by the quality of your sleep.  And the quality of your sleep can be influenced by how restful and comfortable your bed is.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Sealy Posturepedic sleep systems combine the latest advances in innerspring and comfort technologies to engineer a sleep system that delivers the level of rest and comfort your need to help you rise and shine everyday!</a:t>
            </a:r>
            <a:endParaRPr kumimoji="0" lang="en-US"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It</a:t>
            </a:r>
            <a:r>
              <a:rPr kumimoji="0" lang="en-US" sz="20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 an evolution in comfort and support!</a:t>
            </a:r>
            <a:endParaRPr kumimoji="0" lang="en-US" sz="2000" b="0" i="0" u="none" strike="noStrike" cap="none" normalizeH="0" baseline="0" dirty="0" smtClean="0">
              <a:ln>
                <a:noFill/>
              </a:ln>
              <a:solidFill>
                <a:schemeClr val="tx1"/>
              </a:solidFill>
              <a:effectLst/>
              <a:latin typeface="Arial" pitchFamily="34" charset="0"/>
            </a:endParaRPr>
          </a:p>
        </p:txBody>
      </p:sp>
      <p:pic>
        <p:nvPicPr>
          <p:cNvPr id="7170" name="Picture 2"/>
          <p:cNvPicPr>
            <a:picLocks noChangeAspect="1" noChangeArrowheads="1"/>
          </p:cNvPicPr>
          <p:nvPr/>
        </p:nvPicPr>
        <p:blipFill>
          <a:blip r:embed="rId3"/>
          <a:srcRect/>
          <a:stretch>
            <a:fillRect/>
          </a:stretch>
        </p:blipFill>
        <p:spPr bwMode="auto">
          <a:xfrm>
            <a:off x="152400" y="228600"/>
            <a:ext cx="4161828" cy="6324600"/>
          </a:xfrm>
          <a:prstGeom prst="rect">
            <a:avLst/>
          </a:prstGeom>
          <a:noFill/>
          <a:ln w="9525">
            <a:noFill/>
            <a:miter lim="800000"/>
            <a:headEnd/>
            <a:tailEnd/>
          </a:ln>
          <a:effectLst/>
        </p:spPr>
      </p:pic>
      <p:sp>
        <p:nvSpPr>
          <p:cNvPr id="6" name="TextBox 5"/>
          <p:cNvSpPr txBox="1"/>
          <p:nvPr/>
        </p:nvSpPr>
        <p:spPr>
          <a:xfrm>
            <a:off x="2362200" y="381000"/>
            <a:ext cx="5410200" cy="461665"/>
          </a:xfrm>
          <a:prstGeom prst="rect">
            <a:avLst/>
          </a:prstGeom>
          <a:noFill/>
        </p:spPr>
        <p:txBody>
          <a:bodyPr wrap="square" rtlCol="0">
            <a:spAutoFit/>
          </a:bodyPr>
          <a:lstStyle/>
          <a:p>
            <a:r>
              <a:rPr lang="en-US" sz="2400" b="1" dirty="0" smtClean="0"/>
              <a:t>BENEFITS OF A SEALY POSTUREPEDIC !</a:t>
            </a:r>
            <a:endParaRPr lang="en-US"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294</Words>
  <Application>Microsoft Macintosh PowerPoint</Application>
  <PresentationFormat>On-screen Show (4:3)</PresentationFormat>
  <Paragraphs>21</Paragraphs>
  <Slides>4</Slides>
  <Notes>0</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Bravo Group  Sleep Products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Taylor</dc:creator>
  <cp:lastModifiedBy>Isiuwa  Osaghae</cp:lastModifiedBy>
  <cp:revision>1</cp:revision>
  <dcterms:created xsi:type="dcterms:W3CDTF">2015-06-29T17:20:13Z</dcterms:created>
  <dcterms:modified xsi:type="dcterms:W3CDTF">2015-06-29T17:22:16Z</dcterms:modified>
</cp:coreProperties>
</file>